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4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57" autoAdjust="0"/>
    <p:restoredTop sz="95052" autoAdjust="0"/>
  </p:normalViewPr>
  <p:slideViewPr>
    <p:cSldViewPr>
      <p:cViewPr varScale="1">
        <p:scale>
          <a:sx n="111" d="100"/>
          <a:sy n="111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81C-A498-44D5-B3FF-30A58B88516B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58BC-E56D-4124-8B8E-21EFB5EDD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81C-A498-44D5-B3FF-30A58B88516B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58BC-E56D-4124-8B8E-21EFB5EDD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81C-A498-44D5-B3FF-30A58B88516B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58BC-E56D-4124-8B8E-21EFB5EDDEC0}" type="slidenum">
              <a:rPr lang="fr-FR" smtClean="0"/>
              <a:t>‹N°›</a:t>
            </a:fld>
            <a:endParaRPr lang="fr-F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81C-A498-44D5-B3FF-30A58B88516B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58BC-E56D-4124-8B8E-21EFB5EDDEC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81C-A498-44D5-B3FF-30A58B88516B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58BC-E56D-4124-8B8E-21EFB5EDD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81C-A498-44D5-B3FF-30A58B88516B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58BC-E56D-4124-8B8E-21EFB5EDDEC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81C-A498-44D5-B3FF-30A58B88516B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58BC-E56D-4124-8B8E-21EFB5EDD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81C-A498-44D5-B3FF-30A58B88516B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58BC-E56D-4124-8B8E-21EFB5EDD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81C-A498-44D5-B3FF-30A58B88516B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58BC-E56D-4124-8B8E-21EFB5EDDEC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81C-A498-44D5-B3FF-30A58B88516B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58BC-E56D-4124-8B8E-21EFB5EDDEC0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281C-A498-44D5-B3FF-30A58B88516B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58BC-E56D-4124-8B8E-21EFB5EDDEC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F7C281C-A498-44D5-B3FF-30A58B88516B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CD658BC-E56D-4124-8B8E-21EFB5EDDEC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du contenu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102" y="1196752"/>
            <a:ext cx="2726407" cy="1175763"/>
          </a:xfr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6581" y="6416427"/>
            <a:ext cx="9095024" cy="4095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APRES </a:t>
            </a:r>
            <a:r>
              <a:rPr lang="fr-FR" dirty="0"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LA TROISIEME</a:t>
            </a:r>
          </a:p>
        </p:txBody>
      </p:sp>
      <p:sp>
        <p:nvSpPr>
          <p:cNvPr id="5" name="Rectangle 4"/>
          <p:cNvSpPr/>
          <p:nvPr/>
        </p:nvSpPr>
        <p:spPr>
          <a:xfrm>
            <a:off x="17215" y="5854452"/>
            <a:ext cx="570731" cy="44767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fr-FR" sz="900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400" dirty="0" smtClean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BAC GT</a:t>
            </a:r>
            <a:r>
              <a:rPr lang="fr-FR" sz="1100" dirty="0">
                <a:effectLst/>
                <a:ea typeface="Calibri"/>
                <a:cs typeface="Times New Roman"/>
              </a:rPr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653456" y="5853817"/>
            <a:ext cx="5358706" cy="44767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4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BAC PROFESSIONNEL</a:t>
            </a:r>
          </a:p>
        </p:txBody>
      </p:sp>
      <p:sp>
        <p:nvSpPr>
          <p:cNvPr id="7" name="Rectangle 6"/>
          <p:cNvSpPr/>
          <p:nvPr/>
        </p:nvSpPr>
        <p:spPr>
          <a:xfrm>
            <a:off x="6112260" y="5854452"/>
            <a:ext cx="2999345" cy="44767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4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CAP</a:t>
            </a:r>
          </a:p>
        </p:txBody>
      </p:sp>
      <p:sp>
        <p:nvSpPr>
          <p:cNvPr id="8" name="Rectangle 7"/>
          <p:cNvSpPr/>
          <p:nvPr/>
        </p:nvSpPr>
        <p:spPr>
          <a:xfrm>
            <a:off x="653455" y="4528170"/>
            <a:ext cx="1257300" cy="12192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fr-FR" sz="11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Métiers de l’Hôtellerie </a:t>
            </a:r>
            <a:endParaRPr lang="fr-FR" sz="1100" dirty="0" smtClean="0"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fr-FR" sz="1100" dirty="0" smtClean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et </a:t>
            </a:r>
            <a:r>
              <a:rPr lang="fr-FR" sz="11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 la </a:t>
            </a:r>
            <a:r>
              <a:rPr lang="fr-FR" sz="1100" dirty="0" smtClean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Restauration</a:t>
            </a:r>
            <a:endParaRPr lang="fr-FR" sz="1100" dirty="0"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27783" y="4518645"/>
            <a:ext cx="1152129" cy="12287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Métiers de la Relation Client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51920" y="4509120"/>
            <a:ext cx="1257300" cy="12382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Métiers de la Logistique et du Transport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89613" y="4509120"/>
            <a:ext cx="822548" cy="12382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Assistance à la Gestion des Organisations et de leurs Activités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3455" y="3353197"/>
            <a:ext cx="600075" cy="10382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fr-FR" sz="1000" baseline="300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ère</a:t>
            </a:r>
            <a:r>
              <a:rPr lang="fr-FR" sz="10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Bac pro Cuisine</a:t>
            </a:r>
            <a:endParaRPr lang="fr-FR" sz="1100" dirty="0"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10680" y="3353197"/>
            <a:ext cx="600076" cy="10382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r>
              <a:rPr lang="fr-FR" sz="1000" baseline="30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ère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Bac pro </a:t>
            </a:r>
            <a:r>
              <a:rPr lang="fr-FR" sz="10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CSR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7783" y="3353197"/>
            <a:ext cx="557658" cy="10382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r>
              <a:rPr lang="fr-FR" sz="1000" baseline="30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ère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Bac Pro</a:t>
            </a:r>
            <a:r>
              <a:rPr lang="fr-FR" sz="11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Accueil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61642" y="3353197"/>
            <a:ext cx="518270" cy="10382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r>
              <a:rPr lang="fr-FR" sz="1000" baseline="30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ère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Bac Pro MCV </a:t>
            </a:r>
            <a:r>
              <a:rPr lang="fr-FR" sz="1000" dirty="0" err="1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opt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A </a:t>
            </a:r>
            <a:r>
              <a:rPr lang="fr-FR" sz="1000" dirty="0" err="1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opt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B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1920" y="3352562"/>
            <a:ext cx="600075" cy="10382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r>
              <a:rPr lang="fr-FR" sz="1000" baseline="3000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ère</a:t>
            </a:r>
            <a:r>
              <a:rPr lang="fr-FR" sz="100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Bac Pro OTM</a:t>
            </a:r>
            <a:endParaRPr lang="fr-FR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28195" y="3352562"/>
            <a:ext cx="581025" cy="10382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1ère Bac pro Logistique</a:t>
            </a:r>
            <a:endParaRPr lang="fr-FR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89612" y="3353197"/>
            <a:ext cx="822548" cy="10382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effectLst/>
                <a:ea typeface="Calibri"/>
                <a:cs typeface="Times New Roman"/>
              </a:rPr>
              <a:t>1</a:t>
            </a:r>
            <a:r>
              <a:rPr lang="fr-FR" sz="1000" baseline="30000" dirty="0">
                <a:effectLst/>
                <a:ea typeface="Calibri"/>
                <a:cs typeface="Times New Roman"/>
              </a:rPr>
              <a:t>ère</a:t>
            </a:r>
            <a:r>
              <a:rPr lang="fr-FR" sz="1000" dirty="0">
                <a:effectLst/>
                <a:ea typeface="Calibri"/>
                <a:cs typeface="Times New Roman"/>
              </a:rPr>
              <a:t> Bac Pro AGORA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27783" y="2086372"/>
            <a:ext cx="557658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Bac Pro 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Accueil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61642" y="2086372"/>
            <a:ext cx="518270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Bac Pro MCV </a:t>
            </a:r>
            <a:r>
              <a:rPr lang="fr-FR" sz="1000" dirty="0" err="1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opt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A </a:t>
            </a:r>
            <a:r>
              <a:rPr lang="fr-FR" sz="1000" dirty="0" err="1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opt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B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51920" y="2086372"/>
            <a:ext cx="600075" cy="12192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 Bac Pro OTM </a:t>
            </a:r>
            <a:endParaRPr lang="fr-FR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28195" y="2086372"/>
            <a:ext cx="581025" cy="12192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 Bac Pro Logistique</a:t>
            </a:r>
            <a:endParaRPr lang="fr-FR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80087" y="2086372"/>
            <a:ext cx="832073" cy="1219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 Bac Pro AGORA</a:t>
            </a:r>
            <a:endParaRPr lang="fr-FR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10680" y="2086372"/>
            <a:ext cx="600075" cy="12192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. 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Bac Pro CSR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3455" y="2086372"/>
            <a:ext cx="600075" cy="12192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. </a:t>
            </a:r>
            <a:r>
              <a:rPr lang="fr-FR" sz="10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Bac 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Pro Cuisine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104784" y="4528170"/>
            <a:ext cx="458291" cy="12192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CAP </a:t>
            </a:r>
            <a:endParaRPr lang="fr-FR" sz="1000" dirty="0" smtClean="0">
              <a:solidFill>
                <a:srgbClr val="FFFFFF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fr-FR" sz="100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CS en HCR (Service)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650213" y="4509120"/>
            <a:ext cx="458291" cy="12192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CAP </a:t>
            </a:r>
            <a:r>
              <a:rPr lang="fr-FR" sz="10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Opérateur Logistique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601254" y="4528170"/>
            <a:ext cx="432048" cy="12192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CAP </a:t>
            </a:r>
            <a:r>
              <a:rPr lang="fr-FR" sz="10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Cuisine</a:t>
            </a:r>
            <a:endParaRPr lang="fr-FR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092280" y="4528170"/>
            <a:ext cx="491026" cy="12192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CAP Pâtissier</a:t>
            </a:r>
            <a:endParaRPr lang="fr-FR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137973" y="4509120"/>
            <a:ext cx="466475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CAP </a:t>
            </a:r>
            <a:r>
              <a:rPr lang="fr-FR" sz="10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Equipier Poly. Commerce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84168" y="3353197"/>
            <a:ext cx="458291" cy="10382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fr-FR" sz="800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fr-FR" sz="800" dirty="0" err="1" smtClean="0">
                <a:effectLst/>
                <a:ea typeface="Calibri"/>
                <a:cs typeface="Times New Roman"/>
              </a:rPr>
              <a:t>Term</a:t>
            </a:r>
            <a:r>
              <a:rPr lang="fr-FR" sz="800" dirty="0" smtClean="0">
                <a:effectLst/>
                <a:ea typeface="Calibri"/>
                <a:cs typeface="Times New Roman"/>
              </a:rPr>
              <a:t> </a:t>
            </a:r>
            <a:r>
              <a:rPr lang="fr-FR" sz="80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CAP </a:t>
            </a:r>
            <a:endParaRPr lang="fr-FR" sz="800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fr-FR" sz="80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CS en </a:t>
            </a:r>
            <a:r>
              <a:rPr lang="fr-FR" sz="80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HCR</a:t>
            </a:r>
            <a:endParaRPr lang="fr-FR" sz="11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endParaRPr lang="fr-FR" sz="105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88224" y="3356992"/>
            <a:ext cx="432048" cy="10382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800" dirty="0" err="1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8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CAP </a:t>
            </a:r>
            <a:r>
              <a:rPr lang="fr-FR" sz="80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Cuis.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092280" y="3353197"/>
            <a:ext cx="482842" cy="10382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800" dirty="0" err="1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8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CAP </a:t>
            </a:r>
            <a:r>
              <a:rPr lang="fr-FR" sz="800" dirty="0" err="1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Pât</a:t>
            </a:r>
            <a:r>
              <a:rPr lang="fr-FR" sz="8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.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137973" y="3353197"/>
            <a:ext cx="466475" cy="10382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CAP EPC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650213" y="3353197"/>
            <a:ext cx="458291" cy="1038225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 CAP OL</a:t>
            </a:r>
            <a:endParaRPr lang="fr-FR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496" y="1196752"/>
            <a:ext cx="1512168" cy="81915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fr-FR" sz="14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BTS MHR </a:t>
            </a:r>
          </a:p>
          <a:p>
            <a:pPr algn="ctr">
              <a:lnSpc>
                <a:spcPct val="115000"/>
              </a:lnSpc>
            </a:pPr>
            <a:r>
              <a:rPr lang="fr-FR" sz="14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Option A </a:t>
            </a:r>
            <a:r>
              <a:rPr lang="fr-F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fr-FR" sz="1400" dirty="0" smtClean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B ou C</a:t>
            </a:r>
            <a:endParaRPr lang="fr-FR" sz="1400" dirty="0"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72795" y="1196752"/>
            <a:ext cx="4032091" cy="81915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4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BTS Sections </a:t>
            </a:r>
            <a:r>
              <a:rPr lang="fr-FR" sz="14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Tertiaires </a:t>
            </a:r>
            <a:endParaRPr lang="fr-FR" sz="1400" dirty="0" smtClean="0">
              <a:solidFill>
                <a:srgbClr val="FFFFFF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4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BTS GTLA</a:t>
            </a:r>
            <a:endParaRPr lang="fr-FR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496" y="4509120"/>
            <a:ext cx="552450" cy="12382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Sciences Technologies de l’Hôtellerie et de la Restauration</a:t>
            </a:r>
            <a:endParaRPr lang="fr-FR" sz="1000" dirty="0" smtClean="0"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496" y="3353197"/>
            <a:ext cx="552450" cy="10382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fr-FR" sz="1100" baseline="300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ère</a:t>
            </a:r>
            <a:r>
              <a:rPr lang="fr-FR" sz="11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STHR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5496" y="2086373"/>
            <a:ext cx="552450" cy="12192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 err="1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10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.</a:t>
            </a:r>
            <a:r>
              <a:rPr lang="fr-FR" sz="11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fr-FR" sz="11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STHR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10717" y="1196752"/>
            <a:ext cx="300038" cy="818516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CS</a:t>
            </a:r>
            <a:r>
              <a:rPr lang="fr-FR" sz="11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 BAR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17214" y="44624"/>
            <a:ext cx="9072847" cy="4953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5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PARCOURS DE FORMATION AU LPCH </a:t>
            </a:r>
            <a:r>
              <a:rPr lang="fr-FR" sz="2500" dirty="0" smtClean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A. ESCOFFIER</a:t>
            </a:r>
            <a:endParaRPr lang="fr-FR" sz="1100" dirty="0"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35496" y="625649"/>
            <a:ext cx="9069796" cy="409575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Calibri"/>
                <a:ea typeface="Calibri"/>
                <a:cs typeface="Times New Roman"/>
              </a:rPr>
              <a:t>INSERTION VIE </a:t>
            </a:r>
            <a:r>
              <a:rPr lang="fr-FR" sz="1800" dirty="0" smtClean="0">
                <a:effectLst/>
                <a:latin typeface="Calibri"/>
                <a:ea typeface="Calibri"/>
                <a:cs typeface="Times New Roman"/>
              </a:rPr>
              <a:t>PROFESSIONNELLE ou POURSUITE D’ÉTUDES SUPÉRIEURES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618058" y="2857897"/>
            <a:ext cx="957064" cy="44767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50" dirty="0" smtClean="0">
                <a:ea typeface="Calibri"/>
                <a:cs typeface="Times New Roman"/>
              </a:rPr>
              <a:t>CS</a:t>
            </a:r>
            <a:r>
              <a:rPr lang="fr-FR" sz="1050" dirty="0" smtClean="0">
                <a:effectLst/>
                <a:ea typeface="Calibri"/>
                <a:cs typeface="Times New Roman"/>
              </a:rPr>
              <a:t> </a:t>
            </a:r>
            <a:r>
              <a:rPr lang="fr-FR" sz="1050" dirty="0" smtClean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CDR</a:t>
            </a:r>
            <a:r>
              <a:rPr lang="fr-FR" sz="1050" dirty="0" smtClean="0">
                <a:effectLst/>
                <a:ea typeface="Calibri"/>
                <a:cs typeface="Times New Roman"/>
              </a:rPr>
              <a:t> ou traiteur </a:t>
            </a:r>
            <a:endParaRPr lang="fr-FR" sz="1050" dirty="0">
              <a:effectLst/>
              <a:ea typeface="Calibri"/>
              <a:cs typeface="Times New Roman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642101" y="4512915"/>
            <a:ext cx="458291" cy="1219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CAP </a:t>
            </a:r>
            <a:r>
              <a:rPr lang="fr-FR" sz="10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Agent Sécurité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642101" y="3356992"/>
            <a:ext cx="458291" cy="10382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CAP </a:t>
            </a:r>
            <a:r>
              <a:rPr lang="fr-FR" sz="100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AS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979712" y="3353198"/>
            <a:ext cx="557658" cy="10382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1</a:t>
            </a:r>
            <a:r>
              <a:rPr lang="fr-FR" sz="1000" baseline="30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ère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Bac Pro</a:t>
            </a:r>
            <a:r>
              <a:rPr lang="fr-FR" sz="11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fr-FR" sz="10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MS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979712" y="2086373"/>
            <a:ext cx="557658" cy="1219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err="1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Term</a:t>
            </a:r>
            <a:r>
              <a:rPr lang="fr-FR" sz="1000" dirty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 Bac Pro 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MS</a:t>
            </a:r>
            <a:endParaRPr lang="fr-FR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80070" y="4509120"/>
            <a:ext cx="557658" cy="1219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50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Métiers  de la sécurité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119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3288</TotalTime>
  <Words>206</Words>
  <Application>Microsoft Office PowerPoint</Application>
  <PresentationFormat>Affichage à l'écran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Vagues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former au Lycée Professionnel Commercial et Hôtelier Auguste Escoffier</dc:title>
  <dc:creator>Administrateur</dc:creator>
  <cp:lastModifiedBy>chefetab</cp:lastModifiedBy>
  <cp:revision>63</cp:revision>
  <cp:lastPrinted>2025-07-25T01:22:14Z</cp:lastPrinted>
  <dcterms:created xsi:type="dcterms:W3CDTF">2022-08-02T22:05:48Z</dcterms:created>
  <dcterms:modified xsi:type="dcterms:W3CDTF">2025-08-07T23:46:06Z</dcterms:modified>
</cp:coreProperties>
</file>